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81000"/>
            <a:ext cx="7766936" cy="4394200"/>
          </a:xfrm>
        </p:spPr>
        <p:txBody>
          <a:bodyPr/>
          <a:lstStyle/>
          <a:p>
            <a:r>
              <a:rPr lang="en-US" sz="8800" b="1" dirty="0" smtClean="0"/>
              <a:t>SPACE</a:t>
            </a:r>
            <a:br>
              <a:rPr lang="en-US" sz="8800" b="1" dirty="0" smtClean="0"/>
            </a:br>
            <a:r>
              <a:rPr lang="en-US" sz="4400" dirty="0"/>
              <a:t>Ways to create the illusion of space (depth) in an artwork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07067" y="5147732"/>
            <a:ext cx="7766936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Overlapping </a:t>
            </a:r>
            <a:r>
              <a:rPr lang="en-US" dirty="0" err="1" smtClean="0"/>
              <a:t>objects..Objects</a:t>
            </a:r>
            <a:r>
              <a:rPr lang="en-US" dirty="0" smtClean="0"/>
              <a:t> appear to be in</a:t>
            </a:r>
          </a:p>
          <a:p>
            <a:r>
              <a:rPr lang="en-US" dirty="0" smtClean="0"/>
              <a:t>Front or behind other objects.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90" y="2498987"/>
            <a:ext cx="5031465" cy="35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Objects that are nearer appear closer to the bottom of the Picture plane (paper, canvas).  Objects that are farther away appear towards the top of the picture plane (paper, canvas)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objects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2" y="939800"/>
            <a:ext cx="7246992" cy="48133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Objects that are near appear to be larger than objects that are far.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72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SPACE Ways to create the illusion of space (depth) in an artwork</vt:lpstr>
      <vt:lpstr>Overlapping</vt:lpstr>
      <vt:lpstr>Placement…</vt:lpstr>
      <vt:lpstr>Size of objects</vt:lpstr>
    </vt:vector>
  </TitlesOfParts>
  <Company>Boone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Puckett, Kathleen</dc:creator>
  <cp:lastModifiedBy>Puckett, Kathleen</cp:lastModifiedBy>
  <cp:revision>3</cp:revision>
  <dcterms:created xsi:type="dcterms:W3CDTF">2015-11-06T19:52:57Z</dcterms:created>
  <dcterms:modified xsi:type="dcterms:W3CDTF">2015-11-09T14:19:37Z</dcterms:modified>
</cp:coreProperties>
</file>